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36004500"/>
  <p:notesSz cx="6858000" cy="9144000"/>
  <p:defaultTextStyle>
    <a:defPPr>
      <a:defRPr lang="zh-TW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3091" autoAdjust="0"/>
  </p:normalViewPr>
  <p:slideViewPr>
    <p:cSldViewPr>
      <p:cViewPr>
        <p:scale>
          <a:sx n="20" d="100"/>
          <a:sy n="20" d="100"/>
        </p:scale>
        <p:origin x="-1190" y="-5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270" y="11184734"/>
            <a:ext cx="24483060" cy="77176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61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7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3225" y="7567613"/>
            <a:ext cx="20412551" cy="1612868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35568" y="7567613"/>
            <a:ext cx="60767595" cy="1612868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2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286" y="2313622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286" y="1526024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51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28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830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830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3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0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1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2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407" y="1433515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1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8401053"/>
            <a:ext cx="25923240" cy="23761306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80BE-EC90-4D9F-8021-500C7BA5DDB1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7686-0D6B-40C2-8406-06F4CAAB15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1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8" y="0"/>
            <a:ext cx="28807538" cy="21602700"/>
          </a:xfrm>
          <a:prstGeom prst="rect">
            <a:avLst/>
          </a:prstGeom>
          <a:ln w="76200">
            <a:noFill/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4938"/>
            <a:ext cx="28803600" cy="118095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56" y="9269300"/>
            <a:ext cx="15080253" cy="2367619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30" name="Picture 6" descr="http://www.energypark.org.tw/_admin/_upload/topGoal/GoalCom/420/photo4/CIS-%E9%95%B7%E5%BA%9A%E7%A7%91%E6%8A%80%E5%A4%A7%E5%AD%B8%E6%A8%99%E6%BA%96%E4%B8%AD%E8%8B%B1%E6%96%87%E6%A8%A3%E5%BC%8F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36" y="3672658"/>
            <a:ext cx="12503223" cy="24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14505031" y="3672657"/>
            <a:ext cx="15132425" cy="43962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47511" tIns="73756" rIns="147511" bIns="7375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zh-TW" sz="138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同理心桌</a:t>
            </a:r>
            <a:r>
              <a:rPr lang="zh-TW" altLang="zh-TW" sz="13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遊</a:t>
            </a:r>
            <a:endParaRPr lang="en-US" altLang="zh-TW" sz="13800" b="1" spc="5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138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創意教具</a:t>
            </a:r>
            <a:endParaRPr lang="en-US" altLang="zh-TW" sz="138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09120" y="9827388"/>
            <a:ext cx="12745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將難以操作的概念，利用精細的遊戲化機制、融合角色易位的體驗之設計。將專業（同理）態度，由抽象轉為具體的可親身感受的同儕學習、趣味學習歷程</a:t>
            </a: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56856" y="8121237"/>
            <a:ext cx="12750080" cy="133019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教具</a:t>
            </a:r>
            <a:r>
              <a:rPr lang="zh-TW" altLang="en-US" sz="6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6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56856" y="13808338"/>
            <a:ext cx="12750080" cy="133019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教具</a:t>
            </a:r>
            <a:r>
              <a:rPr lang="zh-TW" altLang="en-US" sz="6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lang="zh-TW" altLang="en-US" sz="6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456856" y="15263331"/>
            <a:ext cx="1254946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資深各科護理教師提供臨床常見之擬真情境脈絡，可以做為學生進入實習場所或職場前之具體預備。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教師教學手冊，使老師教學技巧容易上手。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年輕學子生活經驗各面向之情境，如學習、交友等。</a:t>
            </a:r>
          </a:p>
          <a:p>
            <a:pPr marL="1143000" lvl="0" indent="-1143000">
              <a:buFont typeface="+mj-lt"/>
              <a:buAutoNum type="arabicPeriod"/>
            </a:pP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角色扮演、回饋具象化、反應即時性、同儕學習、多元互動等優勢。</a:t>
            </a:r>
          </a:p>
          <a:p>
            <a:pPr marL="1143000" indent="-1143000">
              <a:buFont typeface="+mj-lt"/>
              <a:buAutoNum type="arabicPeriod"/>
            </a:pPr>
            <a:r>
              <a:rPr lang="zh-TW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相關理論──遊戲式學習（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Game-based learning</a:t>
            </a:r>
            <a:r>
              <a:rPr lang="zh-TW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）之概念。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33" y="21962145"/>
            <a:ext cx="5131011" cy="76159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33" y="14033009"/>
            <a:ext cx="10208283" cy="77724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9104"/>
          <a:stretch/>
        </p:blipFill>
        <p:spPr>
          <a:xfrm>
            <a:off x="16934299" y="8615442"/>
            <a:ext cx="10188286" cy="51928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矩形 22"/>
          <p:cNvSpPr/>
          <p:nvPr/>
        </p:nvSpPr>
        <p:spPr>
          <a:xfrm>
            <a:off x="2456856" y="25082954"/>
            <a:ext cx="12750080" cy="1330194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教具</a:t>
            </a:r>
            <a:r>
              <a:rPr lang="zh-TW" altLang="en-US" sz="6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規格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456856" y="26615835"/>
            <a:ext cx="12597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每組同理心桌遊適合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人一起遊玩，內附：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精緻卡牌一組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、紅、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黑心型卡各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收納盒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玩家祕密盒八組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>
              <a:buFont typeface="+mj-lt"/>
              <a:buAutoNum type="arabicPeriod"/>
            </a:pPr>
            <a:r>
              <a:rPr lang="zh-TW" altLang="en-US" sz="5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產品說明暨教學手冊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373" y="25770100"/>
            <a:ext cx="5077273" cy="3807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773" y="21962146"/>
            <a:ext cx="5077272" cy="3807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2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198</Words>
  <Application>Microsoft Office PowerPoint</Application>
  <PresentationFormat>自訂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123</dc:creator>
  <cp:lastModifiedBy>chang</cp:lastModifiedBy>
  <cp:revision>20</cp:revision>
  <dcterms:created xsi:type="dcterms:W3CDTF">2016-10-25T05:14:48Z</dcterms:created>
  <dcterms:modified xsi:type="dcterms:W3CDTF">2016-12-22T08:36:17Z</dcterms:modified>
</cp:coreProperties>
</file>